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9" r:id="rId3"/>
    <p:sldId id="413" r:id="rId4"/>
    <p:sldId id="414" r:id="rId5"/>
    <p:sldId id="415" r:id="rId6"/>
    <p:sldId id="416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Bedrijfseconomie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47664" y="1196752"/>
            <a:ext cx="7596336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Afgerond:</a:t>
            </a:r>
          </a:p>
          <a:p>
            <a:pPr>
              <a:buFontTx/>
              <a:buChar char="-"/>
            </a:pPr>
            <a:r>
              <a:rPr lang="nl-NL" dirty="0" smtClean="0"/>
              <a:t>Huizenopdracht</a:t>
            </a:r>
          </a:p>
          <a:p>
            <a:pPr>
              <a:buFontTx/>
              <a:buChar char="-"/>
            </a:pPr>
            <a:r>
              <a:rPr lang="nl-NL" dirty="0" smtClean="0"/>
              <a:t>Belastingen</a:t>
            </a:r>
          </a:p>
          <a:p>
            <a:pPr lvl="1">
              <a:buFontTx/>
              <a:buChar char="-"/>
            </a:pPr>
            <a:r>
              <a:rPr lang="nl-NL" dirty="0" smtClean="0"/>
              <a:t>IB: particulier</a:t>
            </a:r>
          </a:p>
          <a:p>
            <a:pPr lvl="1">
              <a:buFontTx/>
              <a:buChar char="-"/>
            </a:pPr>
            <a:r>
              <a:rPr lang="nl-NL" dirty="0" smtClean="0"/>
              <a:t>IB: ondernemers</a:t>
            </a:r>
          </a:p>
          <a:p>
            <a:pPr lvl="1">
              <a:buFontTx/>
              <a:buChar char="-"/>
            </a:pPr>
            <a:r>
              <a:rPr lang="nl-NL" dirty="0" smtClean="0"/>
              <a:t>Vennootschapsbelasting</a:t>
            </a:r>
          </a:p>
          <a:p>
            <a:pPr marL="0" indent="0">
              <a:buNone/>
            </a:pPr>
            <a:r>
              <a:rPr lang="nl-NL" b="1" dirty="0" smtClean="0"/>
              <a:t>Net begonnen:</a:t>
            </a:r>
          </a:p>
          <a:p>
            <a:pPr marL="0" indent="0">
              <a:buNone/>
            </a:pPr>
            <a:r>
              <a:rPr lang="nl-NL" dirty="0" smtClean="0"/>
              <a:t>- Keurmerken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442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Keurmerken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766" y="3409637"/>
            <a:ext cx="2348343" cy="244827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576" y="340668"/>
            <a:ext cx="2811016" cy="39655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980728"/>
            <a:ext cx="3819525" cy="18954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1626" y="5661248"/>
            <a:ext cx="2266950" cy="74295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32310" y="3284984"/>
            <a:ext cx="25908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9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Keurmerken in het loonwerk </a:t>
            </a:r>
            <a:br>
              <a:rPr lang="nl-NL" dirty="0" smtClean="0"/>
            </a:br>
            <a:r>
              <a:rPr lang="nl-NL" dirty="0" smtClean="0"/>
              <a:t>(of bij klanten)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Loonwerkers:</a:t>
            </a:r>
          </a:p>
          <a:p>
            <a:r>
              <a:rPr lang="nl-NL" dirty="0" smtClean="0"/>
              <a:t>VKL (1 ster, 2 ster VKL-g)</a:t>
            </a:r>
          </a:p>
          <a:p>
            <a:r>
              <a:rPr lang="nl-NL" dirty="0" smtClean="0"/>
              <a:t>VCA</a:t>
            </a:r>
          </a:p>
          <a:p>
            <a:pPr marL="0" indent="0">
              <a:buNone/>
            </a:pPr>
            <a:r>
              <a:rPr lang="nl-NL" dirty="0" smtClean="0"/>
              <a:t>Machines bij een loonwerker</a:t>
            </a:r>
          </a:p>
          <a:p>
            <a:r>
              <a:rPr lang="nl-NL" dirty="0"/>
              <a:t>SKL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Overige (agrarische) keurmerken</a:t>
            </a:r>
          </a:p>
          <a:p>
            <a:r>
              <a:rPr lang="nl-NL" dirty="0" smtClean="0"/>
              <a:t>VVAK</a:t>
            </a:r>
          </a:p>
          <a:p>
            <a:r>
              <a:rPr lang="nl-NL" dirty="0" smtClean="0"/>
              <a:t>SKAL </a:t>
            </a:r>
          </a:p>
          <a:p>
            <a:r>
              <a:rPr lang="nl-NL" dirty="0" smtClean="0"/>
              <a:t>Global GAP</a:t>
            </a:r>
          </a:p>
          <a:p>
            <a:r>
              <a:rPr lang="nl-NL" dirty="0" smtClean="0"/>
              <a:t>ISO certificering (9001 en 14001)</a:t>
            </a:r>
          </a:p>
          <a:p>
            <a:r>
              <a:rPr lang="nl-NL" dirty="0" smtClean="0"/>
              <a:t>GMP+</a:t>
            </a:r>
          </a:p>
        </p:txBody>
      </p:sp>
    </p:spTree>
    <p:extLst>
      <p:ext uri="{BB962C8B-B14F-4D97-AF65-F5344CB8AC3E}">
        <p14:creationId xmlns:p14="http://schemas.microsoft.com/office/powerpoint/2010/main" val="65107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drietallen uitwerken en presenteren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VKL </a:t>
            </a:r>
            <a:r>
              <a:rPr lang="nl-NL" dirty="0"/>
              <a:t>(1 ster, 2 ster VKL-g)</a:t>
            </a:r>
          </a:p>
          <a:p>
            <a:r>
              <a:rPr lang="nl-NL" dirty="0" smtClean="0"/>
              <a:t>SKL</a:t>
            </a:r>
            <a:endParaRPr lang="nl-NL" dirty="0"/>
          </a:p>
          <a:p>
            <a:r>
              <a:rPr lang="nl-NL" dirty="0" smtClean="0"/>
              <a:t>VVAK</a:t>
            </a:r>
            <a:endParaRPr lang="nl-NL" dirty="0"/>
          </a:p>
          <a:p>
            <a:r>
              <a:rPr lang="nl-NL" dirty="0"/>
              <a:t>SKAL </a:t>
            </a:r>
          </a:p>
          <a:p>
            <a:r>
              <a:rPr lang="nl-NL" dirty="0"/>
              <a:t>Global GAP</a:t>
            </a:r>
          </a:p>
          <a:p>
            <a:r>
              <a:rPr lang="nl-NL" dirty="0"/>
              <a:t>ISO certificering (9001 en 14001)</a:t>
            </a:r>
          </a:p>
          <a:p>
            <a:r>
              <a:rPr lang="nl-NL" dirty="0"/>
              <a:t>GMP+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092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verwerk je in de presentatie: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Wat is het doel van het keurmerk?</a:t>
            </a:r>
          </a:p>
          <a:p>
            <a:pPr lvl="1"/>
            <a:r>
              <a:rPr lang="nl-NL" dirty="0" smtClean="0"/>
              <a:t>Eventueel verschillende opties</a:t>
            </a:r>
          </a:p>
          <a:p>
            <a:r>
              <a:rPr lang="nl-NL" dirty="0"/>
              <a:t>Voor wie is het keurmerk</a:t>
            </a:r>
            <a:r>
              <a:rPr lang="nl-NL" dirty="0" smtClean="0"/>
              <a:t>?</a:t>
            </a:r>
          </a:p>
          <a:p>
            <a:r>
              <a:rPr lang="nl-NL" dirty="0" smtClean="0"/>
              <a:t>Wie doet de keuring en hoe vaak?</a:t>
            </a:r>
          </a:p>
          <a:p>
            <a:r>
              <a:rPr lang="nl-NL" dirty="0" smtClean="0"/>
              <a:t>Waar moet je aan voldoen om een keurmerk te krijgen?</a:t>
            </a:r>
          </a:p>
          <a:p>
            <a:r>
              <a:rPr lang="nl-NL" dirty="0" smtClean="0"/>
              <a:t>Waarom willen bedrijven dit keurmerk?</a:t>
            </a:r>
          </a:p>
          <a:p>
            <a:endParaRPr lang="nl-NL" dirty="0"/>
          </a:p>
          <a:p>
            <a:r>
              <a:rPr lang="nl-NL" dirty="0" smtClean="0"/>
              <a:t>Extra informatie</a:t>
            </a:r>
          </a:p>
          <a:p>
            <a:pPr lvl="1"/>
            <a:r>
              <a:rPr lang="nl-NL" dirty="0" smtClean="0"/>
              <a:t>Kosten van het keurmerk (eenmalig? Jaarlijks?)</a:t>
            </a:r>
          </a:p>
          <a:p>
            <a:pPr lvl="1"/>
            <a:r>
              <a:rPr lang="nl-NL" dirty="0" smtClean="0"/>
              <a:t>Eigen ervaringen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89019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8261</TotalTime>
  <Words>157</Words>
  <Application>Microsoft Office PowerPoint</Application>
  <PresentationFormat>Diavoorstelling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Planning</vt:lpstr>
      <vt:lpstr>Keurmerken</vt:lpstr>
      <vt:lpstr>Keurmerken in het loonwerk  (of bij klanten)</vt:lpstr>
      <vt:lpstr>In drietallen uitwerken en presenteren</vt:lpstr>
      <vt:lpstr>Wat verwerk je in de presentatie: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130</cp:revision>
  <dcterms:created xsi:type="dcterms:W3CDTF">2013-11-15T15:05:42Z</dcterms:created>
  <dcterms:modified xsi:type="dcterms:W3CDTF">2020-03-03T15:33:25Z</dcterms:modified>
</cp:coreProperties>
</file>